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5" r:id="rId2"/>
    <p:sldId id="258" r:id="rId3"/>
    <p:sldId id="261" r:id="rId4"/>
    <p:sldId id="269" r:id="rId5"/>
    <p:sldId id="259" r:id="rId6"/>
    <p:sldId id="263" r:id="rId7"/>
    <p:sldId id="256" r:id="rId8"/>
    <p:sldId id="267" r:id="rId9"/>
    <p:sldId id="268" r:id="rId10"/>
    <p:sldId id="266" r:id="rId11"/>
  </p:sldIdLst>
  <p:sldSz cx="6858000" cy="12192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33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4F9859-B185-F9D9-08CD-288D80D67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995312"/>
            <a:ext cx="5143500" cy="4244622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3817971-FE71-EA43-761D-2E9F6D8A85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9FB6ECE-99DB-5C69-E50A-08DF53F04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8AD1-A4FC-48D3-AE91-AD0CF838F717}" type="datetimeFigureOut">
              <a:rPr lang="pl-PL" smtClean="0"/>
              <a:t>07.06.2023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FE2ECAA-7288-AC9A-DC8B-B32A29809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D1207A4-977E-00D4-4C78-F01B42DB1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0F83-D7AA-40E4-BDA8-BFDC3ED840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9009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08A941-DC25-42E3-2929-B98F4D4C1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6DA1165-817E-8BA0-A2E7-7CF3E3525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5BB8EDE-0B04-07C1-8695-BEBE3417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8AD1-A4FC-48D3-AE91-AD0CF838F717}" type="datetimeFigureOut">
              <a:rPr lang="pl-PL" smtClean="0"/>
              <a:t>07.06.2023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5D4A08F-CBCC-3831-F9D7-2BA44B3DE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0691848-8791-DC38-A87F-F068EEEF2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0F83-D7AA-40E4-BDA8-BFDC3ED840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9534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7C6104F-FD96-E063-208F-33DA573FD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649111"/>
            <a:ext cx="1478756" cy="10332156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C351E41-1EA3-F023-7A58-F5314DFA7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649111"/>
            <a:ext cx="4350544" cy="10332156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277706E-4DE4-05DE-820D-BF6C673B4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8AD1-A4FC-48D3-AE91-AD0CF838F717}" type="datetimeFigureOut">
              <a:rPr lang="pl-PL" smtClean="0"/>
              <a:t>07.06.2023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C0F4574-365D-0376-06E3-EC576D30B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2AA9AE0-72EE-95A1-4598-6DBDA9D1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0F83-D7AA-40E4-BDA8-BFDC3ED840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110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E24B81-8FD0-618D-1C06-E828EBE66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0F87B7-C908-0DED-3E61-0280AD5AA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25EF994-9893-26C8-5E57-C2BAEC902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8AD1-A4FC-48D3-AE91-AD0CF838F717}" type="datetimeFigureOut">
              <a:rPr lang="pl-PL" smtClean="0"/>
              <a:t>07.06.2023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6095C0A-C6C1-9C20-B7FA-20EBCD9E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CA27088-81E7-8ABC-51C8-22D07E5C3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0F83-D7AA-40E4-BDA8-BFDC3ED840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7543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F8FF3B-114E-0736-51FE-38ADF75F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3039535"/>
            <a:ext cx="5915025" cy="5071532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E68CA78-11B6-D340-6ED5-D4067E1A3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8159046"/>
            <a:ext cx="5915025" cy="266699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B8E719A-C179-5089-1E3D-AD4EBA618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8AD1-A4FC-48D3-AE91-AD0CF838F717}" type="datetimeFigureOut">
              <a:rPr lang="pl-PL" smtClean="0"/>
              <a:t>07.06.2023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BA00EA0-B835-5E24-B20A-E1742C263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4C05B8F-6B25-E7CD-D2E5-D919D17E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0F83-D7AA-40E4-BDA8-BFDC3ED840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2927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C40FDB-6509-D341-8038-3D01573A5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B0A2F0-423A-46F5-D406-5C3C38408A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E8C7EF5-C361-B507-BB97-E252B3155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7F314A1-4E18-20C7-0900-88A66C805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8AD1-A4FC-48D3-AE91-AD0CF838F717}" type="datetimeFigureOut">
              <a:rPr lang="pl-PL" smtClean="0"/>
              <a:t>07.06.2023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E9E2E24-85C3-8F8F-192C-855FFFA2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DE278AB-1ABE-610F-5979-CA9DA4EA6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0F83-D7AA-40E4-BDA8-BFDC3ED840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8568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6A01B6-436F-C223-6113-1D44EC867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49112"/>
            <a:ext cx="5915025" cy="235655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C2E358F-B20C-823B-AF5C-53D3571BB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86F982B-C42C-3E1F-26F7-56B36C368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DE1257A-DBCF-CAFD-6E05-76C1BE747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F26BAF2-3851-1FBF-F06A-9E04BE9AE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CC4CCC2-67C1-E098-53C7-934584BB6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8AD1-A4FC-48D3-AE91-AD0CF838F717}" type="datetimeFigureOut">
              <a:rPr lang="pl-PL" smtClean="0"/>
              <a:t>07.06.2023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65B2573-815B-C8FC-54D6-BBBA33613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6F70133-6BAB-4583-401A-57E19A01C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0F83-D7AA-40E4-BDA8-BFDC3ED840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7305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279CFB-4756-50A6-7DCA-4BF2A62F1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CBD842E-6229-292A-D152-EF986DF86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8AD1-A4FC-48D3-AE91-AD0CF838F717}" type="datetimeFigureOut">
              <a:rPr lang="pl-PL" smtClean="0"/>
              <a:t>07.06.2023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976BB52-025D-7CFB-3B19-604D87FF9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5244896-FB13-6FEB-54CA-D492960F6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0F83-D7AA-40E4-BDA8-BFDC3ED840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7351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F26F954-2D24-1CCD-B367-595B30B21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8AD1-A4FC-48D3-AE91-AD0CF838F717}" type="datetimeFigureOut">
              <a:rPr lang="pl-PL" smtClean="0"/>
              <a:t>07.06.2023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48E3F76-78D1-2821-DBB9-9FE6DA6F8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FFA7638-CE93-8C7E-D0FC-188829A78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0F83-D7AA-40E4-BDA8-BFDC3ED840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0127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7A3DD2-89BD-27F4-7E16-470058E11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3" cy="28448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29A0B7-C34C-5CEA-0992-9A5B8F5FC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755423"/>
            <a:ext cx="3471863" cy="8664222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D2DBEDF-4A9F-6456-7E18-C86B69832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3" cy="67761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EDB0175-F1DD-DEF2-2768-1542EC351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8AD1-A4FC-48D3-AE91-AD0CF838F717}" type="datetimeFigureOut">
              <a:rPr lang="pl-PL" smtClean="0"/>
              <a:t>07.06.2023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CB481EC-31BB-B2DE-0228-73E06BE69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58591F4-AEDB-3115-1925-48AA4DA2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0F83-D7AA-40E4-BDA8-BFDC3ED840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397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89D251-2C93-A7DA-4C63-E8C9F1EA7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3" cy="28448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5627895-BF48-7DFE-E70B-383C01AC42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755423"/>
            <a:ext cx="3471863" cy="8664222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20736A9-3439-7524-AE44-F7D7B14F8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3" cy="67761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5563C62-7555-0965-7003-4C610683B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8AD1-A4FC-48D3-AE91-AD0CF838F717}" type="datetimeFigureOut">
              <a:rPr lang="pl-PL" smtClean="0"/>
              <a:t>07.06.2023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F2D77D9-7C74-ADD6-FC4D-F0C0063A3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B0BDDD8-9276-21E1-4CBF-C6F39B7FE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0F83-D7AA-40E4-BDA8-BFDC3ED840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2815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CF1F5B9-6741-1EE7-3893-3AC6B5CFF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649112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4720DA0-294B-C311-3041-302D47493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752899D-42A4-8BDE-F6C8-2D75A6B43F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11300179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B8AD1-A4FC-48D3-AE91-AD0CF838F717}" type="datetimeFigureOut">
              <a:rPr lang="pl-PL" smtClean="0"/>
              <a:t>07.06.2023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CB810E1-D091-0493-B6D9-9C047F3C03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11300179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05BAC6F-1FEC-8074-14A2-DDA283A4B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11300179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C0F83-D7AA-40E4-BDA8-BFDC3ED840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31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F9D1F7-2E94-6CCB-E72C-6C0E0B9D7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444" y="1557274"/>
            <a:ext cx="5825613" cy="1268362"/>
          </a:xfrm>
        </p:spPr>
        <p:txBody>
          <a:bodyPr>
            <a:noAutofit/>
          </a:bodyPr>
          <a:lstStyle/>
          <a:p>
            <a:r>
              <a:rPr lang="pl-PL" sz="8800" b="1" dirty="0">
                <a:solidFill>
                  <a:schemeClr val="accent1"/>
                </a:solidFill>
                <a:latin typeface="Century725 Cn BT" panose="02040506070705020204" pitchFamily="18" charset="0"/>
              </a:rPr>
              <a:t>MIELNO </a:t>
            </a:r>
            <a:br>
              <a:rPr lang="pl-PL" sz="8800" b="1" dirty="0">
                <a:solidFill>
                  <a:schemeClr val="accent1"/>
                </a:solidFill>
                <a:latin typeface="Century725 Cn BT" panose="02040506070705020204" pitchFamily="18" charset="0"/>
              </a:rPr>
            </a:br>
            <a:endParaRPr lang="pl-PL" sz="8800" b="1" dirty="0">
              <a:solidFill>
                <a:schemeClr val="accent1"/>
              </a:solidFill>
              <a:latin typeface="Century725 Cn BT" panose="020405060707050202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1327ABC-61C0-239C-8438-6C43C832345C}"/>
              </a:ext>
            </a:extLst>
          </p:cNvPr>
          <p:cNvSpPr txBox="1"/>
          <p:nvPr/>
        </p:nvSpPr>
        <p:spPr>
          <a:xfrm>
            <a:off x="501445" y="2221556"/>
            <a:ext cx="5825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Wyjazd godz. 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6.00</a:t>
            </a:r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 – TOK, 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6.10</a:t>
            </a:r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 – OSiR . Przewidywany powrót ok. godz. 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20.30</a:t>
            </a:r>
          </a:p>
          <a:p>
            <a:pPr algn="just"/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Wyjazd do Tucholi – godz. 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17.00</a:t>
            </a:r>
            <a:endParaRPr lang="pl-PL" b="0" i="0" dirty="0">
              <a:solidFill>
                <a:srgbClr val="212529"/>
              </a:solidFill>
              <a:effectLst/>
              <a:latin typeface="Raleway" pitchFamily="2" charset="-18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85C1D52-A193-587A-81C5-9D55B3D7EF57}"/>
              </a:ext>
            </a:extLst>
          </p:cNvPr>
          <p:cNvSpPr txBox="1"/>
          <p:nvPr/>
        </p:nvSpPr>
        <p:spPr>
          <a:xfrm>
            <a:off x="1717741" y="4650636"/>
            <a:ext cx="2962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l-PL" sz="4800" b="1" dirty="0">
                <a:latin typeface="Century725 Cn BT" panose="02040506070705020204" pitchFamily="18" charset="0"/>
              </a:rPr>
              <a:t>ATRAKCJE:</a:t>
            </a:r>
            <a:endParaRPr lang="pl-PL" b="1" dirty="0">
              <a:latin typeface="Century725 Cn BT" panose="020405060707050202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7F8A2DB-0081-BFB3-7CC5-9BC97FC66181}"/>
              </a:ext>
            </a:extLst>
          </p:cNvPr>
          <p:cNvSpPr txBox="1"/>
          <p:nvPr/>
        </p:nvSpPr>
        <p:spPr>
          <a:xfrm>
            <a:off x="427104" y="5541836"/>
            <a:ext cx="458189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Kościół pw. Przemienienia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Park Linowy Tukan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Escape Room Czacha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Bunkier na Wydmie</a:t>
            </a:r>
          </a:p>
        </p:txBody>
      </p:sp>
      <p:pic>
        <p:nvPicPr>
          <p:cNvPr id="4098" name="Picture 2" descr="Wakacje nad Morzem Bałtyckim w Mielnie | Wakacyjna Papuga">
            <a:extLst>
              <a:ext uri="{FF2B5EF4-FFF2-40B4-BE49-F238E27FC236}">
                <a16:creationId xmlns:a16="http://schemas.microsoft.com/office/drawing/2014/main" id="{3A124328-F3E4-94A5-E121-F42589F9C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5" y="8124168"/>
            <a:ext cx="4329428" cy="2345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MIELNO: Pobyt wypoczynkowy w O.W &quot;Ameba&quot; - Biuro Turystyczne AMITUR">
            <a:extLst>
              <a:ext uri="{FF2B5EF4-FFF2-40B4-BE49-F238E27FC236}">
                <a16:creationId xmlns:a16="http://schemas.microsoft.com/office/drawing/2014/main" id="{1A5D3DEB-A6A8-59F4-A027-7CFD17472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588" y="9611602"/>
            <a:ext cx="4178877" cy="2345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019464B-CC43-DDB6-68B5-9BA5DB4E4972}"/>
              </a:ext>
            </a:extLst>
          </p:cNvPr>
          <p:cNvSpPr txBox="1"/>
          <p:nvPr/>
        </p:nvSpPr>
        <p:spPr>
          <a:xfrm>
            <a:off x="2253249" y="1448747"/>
            <a:ext cx="2899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1.07.2023 (sobota)</a:t>
            </a:r>
          </a:p>
        </p:txBody>
      </p:sp>
    </p:spTree>
    <p:extLst>
      <p:ext uri="{BB962C8B-B14F-4D97-AF65-F5344CB8AC3E}">
        <p14:creationId xmlns:p14="http://schemas.microsoft.com/office/powerpoint/2010/main" val="2268712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F9D1F7-2E94-6CCB-E72C-6C0E0B9D7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535" y="481423"/>
            <a:ext cx="6680929" cy="1268362"/>
          </a:xfrm>
        </p:spPr>
        <p:txBody>
          <a:bodyPr>
            <a:noAutofit/>
          </a:bodyPr>
          <a:lstStyle/>
          <a:p>
            <a:r>
              <a:rPr lang="pl-PL" sz="8000" b="1" dirty="0">
                <a:solidFill>
                  <a:schemeClr val="accent1"/>
                </a:solidFill>
                <a:latin typeface="Century725 Cn BT" panose="02040506070705020204" pitchFamily="18" charset="0"/>
              </a:rPr>
              <a:t>JAROSŁAWIEC</a:t>
            </a:r>
            <a:r>
              <a:rPr lang="pl-PL" sz="8800" b="1" dirty="0">
                <a:solidFill>
                  <a:schemeClr val="accent1"/>
                </a:solidFill>
                <a:latin typeface="Century725 Cn BT" panose="02040506070705020204" pitchFamily="18" charset="0"/>
              </a:rPr>
              <a:t>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1327ABC-61C0-239C-8438-6C43C832345C}"/>
              </a:ext>
            </a:extLst>
          </p:cNvPr>
          <p:cNvSpPr txBox="1"/>
          <p:nvPr/>
        </p:nvSpPr>
        <p:spPr>
          <a:xfrm>
            <a:off x="501445" y="2221556"/>
            <a:ext cx="5825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Wyjazd godz. 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6.00</a:t>
            </a:r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 – TOK, 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6.10</a:t>
            </a:r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 – OSiR . Przewidywany powrót ok. godz. 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20.30</a:t>
            </a:r>
          </a:p>
          <a:p>
            <a:pPr algn="just"/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Wyjazd do Tucholi – godz. 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17.00</a:t>
            </a:r>
            <a:endParaRPr lang="pl-PL" b="0" i="0" dirty="0">
              <a:solidFill>
                <a:srgbClr val="212529"/>
              </a:solidFill>
              <a:effectLst/>
              <a:latin typeface="Raleway" pitchFamily="2" charset="-18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85C1D52-A193-587A-81C5-9D55B3D7EF57}"/>
              </a:ext>
            </a:extLst>
          </p:cNvPr>
          <p:cNvSpPr txBox="1"/>
          <p:nvPr/>
        </p:nvSpPr>
        <p:spPr>
          <a:xfrm>
            <a:off x="1717741" y="4376563"/>
            <a:ext cx="2962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l-PL" sz="4800" b="1" dirty="0">
                <a:latin typeface="Century725 Cn BT" panose="02040506070705020204" pitchFamily="18" charset="0"/>
              </a:rPr>
              <a:t>ATRAKCJE:</a:t>
            </a:r>
            <a:endParaRPr lang="pl-PL" b="1" dirty="0">
              <a:latin typeface="Century725 Cn BT" panose="020405060707050202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7F8A2DB-0081-BFB3-7CC5-9BC97FC66181}"/>
              </a:ext>
            </a:extLst>
          </p:cNvPr>
          <p:cNvSpPr txBox="1"/>
          <p:nvPr/>
        </p:nvSpPr>
        <p:spPr>
          <a:xfrm>
            <a:off x="1493930" y="5348987"/>
            <a:ext cx="340990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Rejs po Bałtyku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Aquapark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Muzeum Bursztynu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Motylarnia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 err="1">
                <a:latin typeface="Century725 Cn BT" panose="02040506070705020204" pitchFamily="18" charset="0"/>
              </a:rPr>
              <a:t>Papugarnia</a:t>
            </a:r>
            <a:endParaRPr lang="pl-PL" sz="3200" dirty="0">
              <a:latin typeface="Century725 Cn BT" panose="02040506070705020204" pitchFamily="18" charset="0"/>
            </a:endParaRPr>
          </a:p>
        </p:txBody>
      </p:sp>
      <p:pic>
        <p:nvPicPr>
          <p:cNvPr id="5122" name="Picture 2" descr="Panorama Morska - Park wodny - Jarosławiec - Atrakcje.pl">
            <a:extLst>
              <a:ext uri="{FF2B5EF4-FFF2-40B4-BE49-F238E27FC236}">
                <a16:creationId xmlns:a16="http://schemas.microsoft.com/office/drawing/2014/main" id="{43CB01D0-80C9-E11F-388F-DE94E92C4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777" y="8308465"/>
            <a:ext cx="4129058" cy="2752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Jarosławiec - tak wygląda &quot;polski Dubaj&quot;: największa taka plaża w ...">
            <a:extLst>
              <a:ext uri="{FF2B5EF4-FFF2-40B4-BE49-F238E27FC236}">
                <a16:creationId xmlns:a16="http://schemas.microsoft.com/office/drawing/2014/main" id="{33EF281F-B1EF-6563-052A-8544B0B3B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65" y="9727165"/>
            <a:ext cx="3409908" cy="2271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26683DF-4C06-9836-3987-AB9F4E8C8A7F}"/>
              </a:ext>
            </a:extLst>
          </p:cNvPr>
          <p:cNvSpPr txBox="1"/>
          <p:nvPr/>
        </p:nvSpPr>
        <p:spPr>
          <a:xfrm>
            <a:off x="2325177" y="1681906"/>
            <a:ext cx="235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19.08.2023 r. (sobota)</a:t>
            </a:r>
          </a:p>
        </p:txBody>
      </p:sp>
    </p:spTree>
    <p:extLst>
      <p:ext uri="{BB962C8B-B14F-4D97-AF65-F5344CB8AC3E}">
        <p14:creationId xmlns:p14="http://schemas.microsoft.com/office/powerpoint/2010/main" val="1584784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F9D1F7-2E94-6CCB-E72C-6C0E0B9D7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806" y="495285"/>
            <a:ext cx="5825613" cy="1268362"/>
          </a:xfrm>
        </p:spPr>
        <p:txBody>
          <a:bodyPr>
            <a:noAutofit/>
          </a:bodyPr>
          <a:lstStyle/>
          <a:p>
            <a:r>
              <a:rPr lang="pl-PL" sz="9600" b="1" dirty="0">
                <a:solidFill>
                  <a:schemeClr val="accent1"/>
                </a:solidFill>
                <a:latin typeface="Century725 Cn BT" panose="02040506070705020204" pitchFamily="18" charset="0"/>
              </a:rPr>
              <a:t>SOPOT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1327ABC-61C0-239C-8438-6C43C832345C}"/>
              </a:ext>
            </a:extLst>
          </p:cNvPr>
          <p:cNvSpPr txBox="1"/>
          <p:nvPr/>
        </p:nvSpPr>
        <p:spPr>
          <a:xfrm>
            <a:off x="501445" y="2109019"/>
            <a:ext cx="58256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b="0" i="0" dirty="0">
                <a:solidFill>
                  <a:srgbClr val="212529"/>
                </a:solidFill>
                <a:effectLst/>
                <a:latin typeface="Raleway" pitchFamily="2" charset="-18"/>
              </a:rPr>
              <a:t>Wyjazd godz. </a:t>
            </a:r>
            <a:r>
              <a:rPr lang="pl-PL" sz="28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6.00</a:t>
            </a:r>
            <a:r>
              <a:rPr lang="pl-PL" sz="2400" b="0" i="0" dirty="0">
                <a:solidFill>
                  <a:srgbClr val="212529"/>
                </a:solidFill>
                <a:effectLst/>
                <a:latin typeface="Raleway" pitchFamily="2" charset="-18"/>
              </a:rPr>
              <a:t> – TOK, </a:t>
            </a:r>
            <a:r>
              <a:rPr lang="pl-PL" sz="28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6.10</a:t>
            </a:r>
            <a:r>
              <a:rPr lang="pl-PL" sz="2400" b="0" i="0" dirty="0">
                <a:solidFill>
                  <a:srgbClr val="212529"/>
                </a:solidFill>
                <a:effectLst/>
                <a:latin typeface="Raleway" pitchFamily="2" charset="-18"/>
              </a:rPr>
              <a:t> – OSiR . Przewidywany powrót ok. godz. </a:t>
            </a:r>
            <a:r>
              <a:rPr lang="pl-PL" sz="28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20.30</a:t>
            </a:r>
          </a:p>
          <a:p>
            <a:pPr algn="just"/>
            <a:r>
              <a:rPr lang="pl-PL" sz="2400" b="0" i="0" dirty="0">
                <a:solidFill>
                  <a:srgbClr val="212529"/>
                </a:solidFill>
                <a:effectLst/>
                <a:latin typeface="Raleway" pitchFamily="2" charset="-18"/>
              </a:rPr>
              <a:t>Wyjazd do Tucholi – godz. </a:t>
            </a:r>
            <a:r>
              <a:rPr lang="pl-PL" sz="28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17.00</a:t>
            </a:r>
            <a:endParaRPr lang="pl-PL" sz="2400" b="0" i="0" dirty="0">
              <a:solidFill>
                <a:srgbClr val="212529"/>
              </a:solidFill>
              <a:effectLst/>
              <a:latin typeface="Raleway" pitchFamily="2" charset="-18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85C1D52-A193-587A-81C5-9D55B3D7EF57}"/>
              </a:ext>
            </a:extLst>
          </p:cNvPr>
          <p:cNvSpPr txBox="1"/>
          <p:nvPr/>
        </p:nvSpPr>
        <p:spPr>
          <a:xfrm>
            <a:off x="1830343" y="4870438"/>
            <a:ext cx="2962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l-PL" sz="4800" b="1" dirty="0">
                <a:latin typeface="Century725 Cn BT" panose="02040506070705020204" pitchFamily="18" charset="0"/>
              </a:rPr>
              <a:t>ATRAKCJE:</a:t>
            </a:r>
            <a:endParaRPr lang="pl-PL" b="1" dirty="0">
              <a:latin typeface="Century725 Cn BT" panose="020405060707050202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FDB3CF4-9FE5-12AD-34CD-E3317237C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45" y="8720853"/>
            <a:ext cx="4100052" cy="272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7F8A2DB-0081-BFB3-7CC5-9BC97FC66181}"/>
              </a:ext>
            </a:extLst>
          </p:cNvPr>
          <p:cNvSpPr txBox="1"/>
          <p:nvPr/>
        </p:nvSpPr>
        <p:spPr>
          <a:xfrm>
            <a:off x="501445" y="6046807"/>
            <a:ext cx="460914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Krzywy Domek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Solanka Sopocka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Muzeum Sopot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Muzeum Figur Woskowych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0CB564A-AEEC-F156-7E1B-4D2833524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362" y="10323872"/>
            <a:ext cx="2627262" cy="1849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E3125A4-12ED-32C8-1C69-CC0FD2A2ACFD}"/>
              </a:ext>
            </a:extLst>
          </p:cNvPr>
          <p:cNvSpPr txBox="1"/>
          <p:nvPr/>
        </p:nvSpPr>
        <p:spPr>
          <a:xfrm>
            <a:off x="2507226" y="1578981"/>
            <a:ext cx="244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9.07.2023 (niedziela)</a:t>
            </a:r>
          </a:p>
        </p:txBody>
      </p:sp>
    </p:spTree>
    <p:extLst>
      <p:ext uri="{BB962C8B-B14F-4D97-AF65-F5344CB8AC3E}">
        <p14:creationId xmlns:p14="http://schemas.microsoft.com/office/powerpoint/2010/main" val="997746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F9D1F7-2E94-6CCB-E72C-6C0E0B9D7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104" y="481423"/>
            <a:ext cx="5825613" cy="1268362"/>
          </a:xfrm>
        </p:spPr>
        <p:txBody>
          <a:bodyPr>
            <a:noAutofit/>
          </a:bodyPr>
          <a:lstStyle/>
          <a:p>
            <a:pPr algn="l"/>
            <a:r>
              <a:rPr lang="pl-PL" sz="8800" b="1" dirty="0">
                <a:solidFill>
                  <a:schemeClr val="accent1"/>
                </a:solidFill>
                <a:latin typeface="Century725 Cn BT" panose="02040506070705020204" pitchFamily="18" charset="0"/>
              </a:rPr>
              <a:t>KOŁOBRZEG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1327ABC-61C0-239C-8438-6C43C832345C}"/>
              </a:ext>
            </a:extLst>
          </p:cNvPr>
          <p:cNvSpPr txBox="1"/>
          <p:nvPr/>
        </p:nvSpPr>
        <p:spPr>
          <a:xfrm>
            <a:off x="501445" y="2221556"/>
            <a:ext cx="5825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Wyjazd godz. 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6.00</a:t>
            </a:r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 – TOK, 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6.10</a:t>
            </a:r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 – OSiR . Przewidywany powrót ok. godz. 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20.30</a:t>
            </a:r>
          </a:p>
          <a:p>
            <a:pPr algn="just"/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Wyjazd do Tucholi – godz. 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17.00</a:t>
            </a:r>
            <a:endParaRPr lang="pl-PL" b="0" i="0" dirty="0">
              <a:solidFill>
                <a:srgbClr val="212529"/>
              </a:solidFill>
              <a:effectLst/>
              <a:latin typeface="Raleway" pitchFamily="2" charset="-18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85C1D52-A193-587A-81C5-9D55B3D7EF57}"/>
              </a:ext>
            </a:extLst>
          </p:cNvPr>
          <p:cNvSpPr txBox="1"/>
          <p:nvPr/>
        </p:nvSpPr>
        <p:spPr>
          <a:xfrm>
            <a:off x="1717741" y="4650636"/>
            <a:ext cx="2962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l-PL" sz="4800" b="1" dirty="0">
                <a:latin typeface="Century725 Cn BT" panose="02040506070705020204" pitchFamily="18" charset="0"/>
              </a:rPr>
              <a:t>ATRAKCJE:</a:t>
            </a:r>
            <a:endParaRPr lang="pl-PL" b="1" dirty="0">
              <a:latin typeface="Century725 Cn BT" panose="020405060707050202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7F8A2DB-0081-BFB3-7CC5-9BC97FC66181}"/>
              </a:ext>
            </a:extLst>
          </p:cNvPr>
          <p:cNvSpPr txBox="1"/>
          <p:nvPr/>
        </p:nvSpPr>
        <p:spPr>
          <a:xfrm>
            <a:off x="501445" y="5608268"/>
            <a:ext cx="451937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Muzeum Oręża Polskiego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Oceanarium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Muzeum Bursztynu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Muzeum Figur Woskowych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0EC68F8-96C3-20D2-0CFC-648BBEB95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134" y="8280657"/>
            <a:ext cx="3837786" cy="2158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DF891E5-A2AF-A267-9CAC-03CCA13B1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9488172"/>
            <a:ext cx="4282440" cy="2466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4AF77E7-36A8-EEE8-1317-EE6F2D08B5C0}"/>
              </a:ext>
            </a:extLst>
          </p:cNvPr>
          <p:cNvSpPr txBox="1"/>
          <p:nvPr/>
        </p:nvSpPr>
        <p:spPr>
          <a:xfrm>
            <a:off x="2263140" y="1644886"/>
            <a:ext cx="308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15.07.2023 (sobota)</a:t>
            </a:r>
          </a:p>
        </p:txBody>
      </p:sp>
    </p:spTree>
    <p:extLst>
      <p:ext uri="{BB962C8B-B14F-4D97-AF65-F5344CB8AC3E}">
        <p14:creationId xmlns:p14="http://schemas.microsoft.com/office/powerpoint/2010/main" val="3734682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F9D1F7-2E94-6CCB-E72C-6C0E0B9D7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535" y="0"/>
            <a:ext cx="6680929" cy="1268362"/>
          </a:xfrm>
        </p:spPr>
        <p:txBody>
          <a:bodyPr>
            <a:noAutofit/>
          </a:bodyPr>
          <a:lstStyle/>
          <a:p>
            <a:r>
              <a:rPr lang="pl-PL" sz="6000" b="1" dirty="0">
                <a:solidFill>
                  <a:schemeClr val="accent1"/>
                </a:solidFill>
                <a:latin typeface="Century725 Cn BT" panose="02040506070705020204" pitchFamily="18" charset="0"/>
              </a:rPr>
              <a:t>WŁADYSŁAWOWO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1327ABC-61C0-239C-8438-6C43C832345C}"/>
              </a:ext>
            </a:extLst>
          </p:cNvPr>
          <p:cNvSpPr txBox="1"/>
          <p:nvPr/>
        </p:nvSpPr>
        <p:spPr>
          <a:xfrm>
            <a:off x="501445" y="2221556"/>
            <a:ext cx="5825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Wyjazd godz. 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6.00</a:t>
            </a:r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 – TOK, 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6.10</a:t>
            </a:r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 – OSiR . Przewidywany powrót ok. godz. 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20.30</a:t>
            </a:r>
          </a:p>
          <a:p>
            <a:pPr algn="just"/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Wyjazd do Tucholi – godz. 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17.00</a:t>
            </a:r>
            <a:endParaRPr lang="pl-PL" b="0" i="0" dirty="0">
              <a:solidFill>
                <a:srgbClr val="212529"/>
              </a:solidFill>
              <a:effectLst/>
              <a:latin typeface="Raleway" pitchFamily="2" charset="-18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85C1D52-A193-587A-81C5-9D55B3D7EF57}"/>
              </a:ext>
            </a:extLst>
          </p:cNvPr>
          <p:cNvSpPr txBox="1"/>
          <p:nvPr/>
        </p:nvSpPr>
        <p:spPr>
          <a:xfrm>
            <a:off x="1717741" y="4376563"/>
            <a:ext cx="2962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l-PL" sz="4800" b="1" dirty="0">
                <a:latin typeface="Century725 Cn BT" panose="02040506070705020204" pitchFamily="18" charset="0"/>
              </a:rPr>
              <a:t>ATRAKCJE:</a:t>
            </a:r>
            <a:endParaRPr lang="pl-PL" b="1" dirty="0">
              <a:latin typeface="Century725 Cn BT" panose="020405060707050202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7F8A2DB-0081-BFB3-7CC5-9BC97FC66181}"/>
              </a:ext>
            </a:extLst>
          </p:cNvPr>
          <p:cNvSpPr txBox="1"/>
          <p:nvPr/>
        </p:nvSpPr>
        <p:spPr>
          <a:xfrm>
            <a:off x="501445" y="5562074"/>
            <a:ext cx="38769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Dom Rybaka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Aleja Gwiazd Sportu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Domu do Góry Nogami</a:t>
            </a:r>
          </a:p>
        </p:txBody>
      </p:sp>
      <p:pic>
        <p:nvPicPr>
          <p:cNvPr id="8194" name="Picture 2" descr="Władysławowo">
            <a:extLst>
              <a:ext uri="{FF2B5EF4-FFF2-40B4-BE49-F238E27FC236}">
                <a16:creationId xmlns:a16="http://schemas.microsoft.com/office/drawing/2014/main" id="{FF36DED7-051C-3301-389A-F803A4485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38" y="7894261"/>
            <a:ext cx="5104247" cy="3559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84BF5A2-CA44-F87E-C2BF-05D217CC2FA5}"/>
              </a:ext>
            </a:extLst>
          </p:cNvPr>
          <p:cNvSpPr txBox="1"/>
          <p:nvPr/>
        </p:nvSpPr>
        <p:spPr>
          <a:xfrm>
            <a:off x="2197509" y="1320530"/>
            <a:ext cx="2718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16.07.2023 (niedziela)</a:t>
            </a:r>
          </a:p>
        </p:txBody>
      </p:sp>
    </p:spTree>
    <p:extLst>
      <p:ext uri="{BB962C8B-B14F-4D97-AF65-F5344CB8AC3E}">
        <p14:creationId xmlns:p14="http://schemas.microsoft.com/office/powerpoint/2010/main" val="2727655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F9D1F7-2E94-6CCB-E72C-6C0E0B9D7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104" y="890244"/>
            <a:ext cx="5825613" cy="1268362"/>
          </a:xfrm>
        </p:spPr>
        <p:txBody>
          <a:bodyPr>
            <a:noAutofit/>
          </a:bodyPr>
          <a:lstStyle/>
          <a:p>
            <a:br>
              <a:rPr lang="pl-PL" sz="5400" b="1" dirty="0">
                <a:solidFill>
                  <a:schemeClr val="accent1"/>
                </a:solidFill>
                <a:latin typeface="Century725 Cn BT" panose="02040506070705020204" pitchFamily="18" charset="0"/>
              </a:rPr>
            </a:br>
            <a:br>
              <a:rPr lang="pl-PL" sz="5400" b="1" dirty="0">
                <a:solidFill>
                  <a:schemeClr val="accent1"/>
                </a:solidFill>
                <a:latin typeface="Century725 Cn BT" panose="02040506070705020204" pitchFamily="18" charset="0"/>
              </a:rPr>
            </a:br>
            <a:br>
              <a:rPr lang="pl-PL" sz="5400" b="1" dirty="0">
                <a:solidFill>
                  <a:schemeClr val="accent1"/>
                </a:solidFill>
                <a:latin typeface="Century725 Cn BT" panose="02040506070705020204" pitchFamily="18" charset="0"/>
              </a:rPr>
            </a:br>
            <a:br>
              <a:rPr lang="pl-PL" sz="5400" b="1" dirty="0">
                <a:solidFill>
                  <a:schemeClr val="accent1"/>
                </a:solidFill>
                <a:latin typeface="Century725 Cn BT" panose="02040506070705020204" pitchFamily="18" charset="0"/>
              </a:rPr>
            </a:br>
            <a:r>
              <a:rPr lang="pl-PL" sz="8800" b="1" dirty="0">
                <a:solidFill>
                  <a:schemeClr val="accent1"/>
                </a:solidFill>
                <a:latin typeface="Century725 Cn BT" panose="02040506070705020204" pitchFamily="18" charset="0"/>
              </a:rPr>
              <a:t>GDAŃSK</a:t>
            </a:r>
            <a:br>
              <a:rPr lang="pl-PL" sz="5400" b="1" dirty="0">
                <a:solidFill>
                  <a:schemeClr val="accent1"/>
                </a:solidFill>
                <a:latin typeface="Century725 Cn BT" panose="02040506070705020204" pitchFamily="18" charset="0"/>
              </a:rPr>
            </a:br>
            <a:r>
              <a:rPr lang="pl-PL" sz="4000" b="1" dirty="0">
                <a:solidFill>
                  <a:schemeClr val="accent1"/>
                </a:solidFill>
                <a:latin typeface="Century725 Cn BT" panose="02040506070705020204" pitchFamily="18" charset="0"/>
              </a:rPr>
              <a:t>JARMARK DOMINIKAŃSKI</a:t>
            </a:r>
            <a:br>
              <a:rPr lang="pl-PL" sz="4000" b="1" dirty="0">
                <a:solidFill>
                  <a:schemeClr val="accent1"/>
                </a:solidFill>
                <a:latin typeface="Century725 Cn BT" panose="02040506070705020204" pitchFamily="18" charset="0"/>
              </a:rPr>
            </a:br>
            <a:r>
              <a:rPr lang="pl-PL" sz="2400" b="1" dirty="0">
                <a:latin typeface="Century725 Cn BT" panose="02040506070705020204" pitchFamily="18" charset="0"/>
              </a:rPr>
              <a:t>22.07.-13.08.2023r.</a:t>
            </a:r>
            <a:endParaRPr lang="pl-PL" sz="5400" b="1" dirty="0">
              <a:latin typeface="Century725 Cn BT" panose="020405060707050202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1327ABC-61C0-239C-8438-6C43C832345C}"/>
              </a:ext>
            </a:extLst>
          </p:cNvPr>
          <p:cNvSpPr txBox="1"/>
          <p:nvPr/>
        </p:nvSpPr>
        <p:spPr>
          <a:xfrm>
            <a:off x="501445" y="2571579"/>
            <a:ext cx="5825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Wyjazd godz. 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6.00</a:t>
            </a:r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 – TOK, 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6.10</a:t>
            </a:r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 – OSiR . Przewidywany powrót ok. godz. 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20.30</a:t>
            </a:r>
          </a:p>
          <a:p>
            <a:pPr algn="just"/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Wyjazd do Tucholi – godz. 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17.00</a:t>
            </a:r>
            <a:endParaRPr lang="pl-PL" b="0" i="0" dirty="0">
              <a:solidFill>
                <a:srgbClr val="212529"/>
              </a:solidFill>
              <a:effectLst/>
              <a:latin typeface="Raleway" pitchFamily="2" charset="-18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85C1D52-A193-587A-81C5-9D55B3D7EF57}"/>
              </a:ext>
            </a:extLst>
          </p:cNvPr>
          <p:cNvSpPr txBox="1"/>
          <p:nvPr/>
        </p:nvSpPr>
        <p:spPr>
          <a:xfrm>
            <a:off x="1858768" y="4388752"/>
            <a:ext cx="2962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l-PL" sz="4800" b="1" dirty="0">
                <a:latin typeface="Century725 Cn BT" panose="02040506070705020204" pitchFamily="18" charset="0"/>
              </a:rPr>
              <a:t>ATRAKCJE:</a:t>
            </a:r>
            <a:endParaRPr lang="pl-PL" b="1" dirty="0">
              <a:latin typeface="Century725 Cn BT" panose="020405060707050202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7F8A2DB-0081-BFB3-7CC5-9BC97FC66181}"/>
              </a:ext>
            </a:extLst>
          </p:cNvPr>
          <p:cNvSpPr txBox="1"/>
          <p:nvPr/>
        </p:nvSpPr>
        <p:spPr>
          <a:xfrm>
            <a:off x="501445" y="5625851"/>
            <a:ext cx="487287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Fontanna Neptuna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Muzeum II Wojny Światowej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Stary Żuraw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Dwór Artusa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3BB4049-FAB4-C2B0-65C6-C2E80AEAF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46" y="8451134"/>
            <a:ext cx="4081863" cy="2551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53BDA88-E5EE-C0AC-D037-9E933DC87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154" y="9377263"/>
            <a:ext cx="2083563" cy="2609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748DD49-12A2-92AC-81BD-CC99AA243D20}"/>
              </a:ext>
            </a:extLst>
          </p:cNvPr>
          <p:cNvSpPr txBox="1"/>
          <p:nvPr/>
        </p:nvSpPr>
        <p:spPr>
          <a:xfrm>
            <a:off x="2153264" y="2170864"/>
            <a:ext cx="356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23.07.2023 (niedziela)</a:t>
            </a:r>
          </a:p>
        </p:txBody>
      </p:sp>
    </p:spTree>
    <p:extLst>
      <p:ext uri="{BB962C8B-B14F-4D97-AF65-F5344CB8AC3E}">
        <p14:creationId xmlns:p14="http://schemas.microsoft.com/office/powerpoint/2010/main" val="2766913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F9D1F7-2E94-6CCB-E72C-6C0E0B9D7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104" y="481423"/>
            <a:ext cx="5825613" cy="1268362"/>
          </a:xfrm>
        </p:spPr>
        <p:txBody>
          <a:bodyPr>
            <a:noAutofit/>
          </a:bodyPr>
          <a:lstStyle/>
          <a:p>
            <a:r>
              <a:rPr lang="pl-PL" sz="8800" b="1" dirty="0">
                <a:solidFill>
                  <a:schemeClr val="accent1"/>
                </a:solidFill>
                <a:latin typeface="Century725 Cn BT" panose="02040506070705020204" pitchFamily="18" charset="0"/>
              </a:rPr>
              <a:t>USTKA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1327ABC-61C0-239C-8438-6C43C832345C}"/>
              </a:ext>
            </a:extLst>
          </p:cNvPr>
          <p:cNvSpPr txBox="1"/>
          <p:nvPr/>
        </p:nvSpPr>
        <p:spPr>
          <a:xfrm>
            <a:off x="516193" y="2528472"/>
            <a:ext cx="5825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Wyjazd godz. 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6.00</a:t>
            </a:r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 – TOK, 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6.10</a:t>
            </a:r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 – OSiR . Przewidywany powrót ok. godz. 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20.30</a:t>
            </a:r>
          </a:p>
          <a:p>
            <a:pPr algn="just"/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Wyjazd do Tucholi – godz. 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17.00</a:t>
            </a:r>
            <a:endParaRPr lang="pl-PL" b="0" i="0" dirty="0">
              <a:solidFill>
                <a:srgbClr val="212529"/>
              </a:solidFill>
              <a:effectLst/>
              <a:latin typeface="Raleway" pitchFamily="2" charset="-18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85C1D52-A193-587A-81C5-9D55B3D7EF57}"/>
              </a:ext>
            </a:extLst>
          </p:cNvPr>
          <p:cNvSpPr txBox="1"/>
          <p:nvPr/>
        </p:nvSpPr>
        <p:spPr>
          <a:xfrm>
            <a:off x="1717741" y="4650636"/>
            <a:ext cx="2962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l-PL" sz="4800" b="1" dirty="0">
                <a:latin typeface="Century725 Cn BT" panose="02040506070705020204" pitchFamily="18" charset="0"/>
              </a:rPr>
              <a:t>ATRAKCJE:</a:t>
            </a:r>
            <a:endParaRPr lang="pl-PL" b="1" dirty="0">
              <a:latin typeface="Century725 Cn BT" panose="020405060707050202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7F8A2DB-0081-BFB3-7CC5-9BC97FC66181}"/>
              </a:ext>
            </a:extLst>
          </p:cNvPr>
          <p:cNvSpPr txBox="1"/>
          <p:nvPr/>
        </p:nvSpPr>
        <p:spPr>
          <a:xfrm>
            <a:off x="501445" y="5608268"/>
            <a:ext cx="631794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Muzeum Mineralogiczne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Kościół pw. Najświętszego Zbawiciela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Centrum Aktywności Twórczej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Bunkry dera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3200" dirty="0">
              <a:latin typeface="Century725 Cn BT" panose="02040506070705020204" pitchFamily="18" charset="0"/>
            </a:endParaRPr>
          </a:p>
        </p:txBody>
      </p:sp>
      <p:pic>
        <p:nvPicPr>
          <p:cNvPr id="2050" name="Picture 2" descr="Atrakcje turystyczne - Ustka - turystyczna strona miasta">
            <a:extLst>
              <a:ext uri="{FF2B5EF4-FFF2-40B4-BE49-F238E27FC236}">
                <a16:creationId xmlns:a16="http://schemas.microsoft.com/office/drawing/2014/main" id="{0C743D11-A6D7-28DC-82E9-4EAD93F20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4" y="8909062"/>
            <a:ext cx="3688080" cy="2457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Atrakcje turystyczne w Ustce - Ustka - turystyczna strona miasta">
            <a:extLst>
              <a:ext uri="{FF2B5EF4-FFF2-40B4-BE49-F238E27FC236}">
                <a16:creationId xmlns:a16="http://schemas.microsoft.com/office/drawing/2014/main" id="{C37804DE-2369-D497-2217-439B0E483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8162813"/>
            <a:ext cx="2676736" cy="1786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156547E-7813-76A6-4B24-C6F4C9F22EAA}"/>
              </a:ext>
            </a:extLst>
          </p:cNvPr>
          <p:cNvSpPr txBox="1"/>
          <p:nvPr/>
        </p:nvSpPr>
        <p:spPr>
          <a:xfrm>
            <a:off x="2276040" y="1791305"/>
            <a:ext cx="2403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29.07.2023 (sobota)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16958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F9D1F7-2E94-6CCB-E72C-6C0E0B9D7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445" y="353962"/>
            <a:ext cx="5825613" cy="1268362"/>
          </a:xfrm>
        </p:spPr>
        <p:txBody>
          <a:bodyPr>
            <a:noAutofit/>
          </a:bodyPr>
          <a:lstStyle/>
          <a:p>
            <a:r>
              <a:rPr lang="pl-PL" sz="9600" b="1" dirty="0">
                <a:solidFill>
                  <a:schemeClr val="accent1"/>
                </a:solidFill>
                <a:latin typeface="Century725 Cn BT" panose="02040506070705020204" pitchFamily="18" charset="0"/>
              </a:rPr>
              <a:t>ŁEBA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269CB26-D2D2-84A6-2EA4-6D7B17D3F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5957" y="11903118"/>
            <a:ext cx="2257075" cy="1219669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26" name="Picture 2" descr="Atrakcje Łeby | Nocleg Łeba">
            <a:extLst>
              <a:ext uri="{FF2B5EF4-FFF2-40B4-BE49-F238E27FC236}">
                <a16:creationId xmlns:a16="http://schemas.microsoft.com/office/drawing/2014/main" id="{AEDBA444-97BA-E914-B966-E2DF053EA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8" y="8686799"/>
            <a:ext cx="4262284" cy="2841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Łeba – atrakcje krainy wydm (i dinozaurów!) – PolskaZachwyca.pl - Strona 6">
            <a:extLst>
              <a:ext uri="{FF2B5EF4-FFF2-40B4-BE49-F238E27FC236}">
                <a16:creationId xmlns:a16="http://schemas.microsoft.com/office/drawing/2014/main" id="{C9FDE8DD-C2AE-71FB-BFC5-0A48D69DE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007" y="10141973"/>
            <a:ext cx="2909119" cy="1939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3C4615C-B99D-B80F-E76A-07DA2B18EBB9}"/>
              </a:ext>
            </a:extLst>
          </p:cNvPr>
          <p:cNvSpPr txBox="1"/>
          <p:nvPr/>
        </p:nvSpPr>
        <p:spPr>
          <a:xfrm>
            <a:off x="501445" y="5897109"/>
            <a:ext cx="6858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Muzeum Wyrzutni Rakietowych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Illuzeum - Wystawa Interaktywna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Park Dinozaurów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Muzeum Motyli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1327ABC-61C0-239C-8438-6C43C832345C}"/>
              </a:ext>
            </a:extLst>
          </p:cNvPr>
          <p:cNvSpPr txBox="1"/>
          <p:nvPr/>
        </p:nvSpPr>
        <p:spPr>
          <a:xfrm>
            <a:off x="501445" y="2109019"/>
            <a:ext cx="58256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b="0" i="0" dirty="0">
                <a:solidFill>
                  <a:srgbClr val="212529"/>
                </a:solidFill>
                <a:effectLst/>
                <a:latin typeface="Raleway" pitchFamily="2" charset="-18"/>
              </a:rPr>
              <a:t>Wyjazd godz. </a:t>
            </a:r>
            <a:r>
              <a:rPr lang="pl-PL" sz="28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6.00</a:t>
            </a:r>
            <a:r>
              <a:rPr lang="pl-PL" sz="2400" b="0" i="0" dirty="0">
                <a:solidFill>
                  <a:srgbClr val="212529"/>
                </a:solidFill>
                <a:effectLst/>
                <a:latin typeface="Raleway" pitchFamily="2" charset="-18"/>
              </a:rPr>
              <a:t> – TOK, </a:t>
            </a:r>
            <a:r>
              <a:rPr lang="pl-PL" sz="28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6.10</a:t>
            </a:r>
            <a:r>
              <a:rPr lang="pl-PL" sz="2400" b="0" i="0" dirty="0">
                <a:solidFill>
                  <a:srgbClr val="212529"/>
                </a:solidFill>
                <a:effectLst/>
                <a:latin typeface="Raleway" pitchFamily="2" charset="-18"/>
              </a:rPr>
              <a:t> – OSiR . Przewidywany powrót ok. godz. </a:t>
            </a:r>
            <a:r>
              <a:rPr lang="pl-PL" sz="28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20.30</a:t>
            </a:r>
          </a:p>
          <a:p>
            <a:pPr algn="just"/>
            <a:r>
              <a:rPr lang="pl-PL" sz="2400" b="0" i="0" dirty="0">
                <a:solidFill>
                  <a:srgbClr val="212529"/>
                </a:solidFill>
                <a:effectLst/>
                <a:latin typeface="Raleway" pitchFamily="2" charset="-18"/>
              </a:rPr>
              <a:t>Wyjazd do Tucholi – godz. </a:t>
            </a:r>
            <a:r>
              <a:rPr lang="pl-PL" sz="28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17.00</a:t>
            </a:r>
            <a:endParaRPr lang="pl-PL" sz="2400" b="0" i="0" dirty="0">
              <a:solidFill>
                <a:srgbClr val="212529"/>
              </a:solidFill>
              <a:effectLst/>
              <a:latin typeface="Raleway" pitchFamily="2" charset="-18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85C1D52-A193-587A-81C5-9D55B3D7EF57}"/>
              </a:ext>
            </a:extLst>
          </p:cNvPr>
          <p:cNvSpPr txBox="1"/>
          <p:nvPr/>
        </p:nvSpPr>
        <p:spPr>
          <a:xfrm>
            <a:off x="1830343" y="4870438"/>
            <a:ext cx="2962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l-PL" sz="4800" b="1" dirty="0">
                <a:latin typeface="Century725 Cn BT" panose="02040506070705020204" pitchFamily="18" charset="0"/>
              </a:rPr>
              <a:t>ATRAKCJE:</a:t>
            </a:r>
            <a:endParaRPr lang="pl-PL" b="1" dirty="0">
              <a:latin typeface="Century725 Cn BT" panose="020405060707050202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FB005C3-865C-7F9E-9B58-AB119E7B532C}"/>
              </a:ext>
            </a:extLst>
          </p:cNvPr>
          <p:cNvSpPr txBox="1"/>
          <p:nvPr/>
        </p:nvSpPr>
        <p:spPr>
          <a:xfrm>
            <a:off x="2319208" y="1616785"/>
            <a:ext cx="269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5.08.2023 (sobota)</a:t>
            </a:r>
          </a:p>
        </p:txBody>
      </p:sp>
    </p:spTree>
    <p:extLst>
      <p:ext uri="{BB962C8B-B14F-4D97-AF65-F5344CB8AC3E}">
        <p14:creationId xmlns:p14="http://schemas.microsoft.com/office/powerpoint/2010/main" val="1777591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F9D1F7-2E94-6CCB-E72C-6C0E0B9D7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535" y="481423"/>
            <a:ext cx="6680929" cy="1268362"/>
          </a:xfrm>
        </p:spPr>
        <p:txBody>
          <a:bodyPr>
            <a:noAutofit/>
          </a:bodyPr>
          <a:lstStyle/>
          <a:p>
            <a:r>
              <a:rPr lang="pl-PL" sz="8000" b="1" dirty="0">
                <a:solidFill>
                  <a:schemeClr val="accent1"/>
                </a:solidFill>
                <a:latin typeface="Century725 Cn BT" panose="02040506070705020204" pitchFamily="18" charset="0"/>
              </a:rPr>
              <a:t>GDYNIA</a:t>
            </a:r>
            <a:r>
              <a:rPr lang="pl-PL" sz="8800" b="1" dirty="0">
                <a:solidFill>
                  <a:schemeClr val="accent1"/>
                </a:solidFill>
                <a:latin typeface="Century725 Cn BT" panose="02040506070705020204" pitchFamily="18" charset="0"/>
              </a:rPr>
              <a:t>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1327ABC-61C0-239C-8438-6C43C832345C}"/>
              </a:ext>
            </a:extLst>
          </p:cNvPr>
          <p:cNvSpPr txBox="1"/>
          <p:nvPr/>
        </p:nvSpPr>
        <p:spPr>
          <a:xfrm>
            <a:off x="501445" y="2221556"/>
            <a:ext cx="5825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Wyjazd godz. 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6.00</a:t>
            </a:r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 – TOK, 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6.10</a:t>
            </a:r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 – OSiR . Przewidywany powrót ok. godz. 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20.30</a:t>
            </a:r>
          </a:p>
          <a:p>
            <a:pPr algn="just"/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Wyjazd do Tucholi – godz. 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17.00</a:t>
            </a:r>
            <a:endParaRPr lang="pl-PL" b="0" i="0" dirty="0">
              <a:solidFill>
                <a:srgbClr val="212529"/>
              </a:solidFill>
              <a:effectLst/>
              <a:latin typeface="Raleway" pitchFamily="2" charset="-18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85C1D52-A193-587A-81C5-9D55B3D7EF57}"/>
              </a:ext>
            </a:extLst>
          </p:cNvPr>
          <p:cNvSpPr txBox="1"/>
          <p:nvPr/>
        </p:nvSpPr>
        <p:spPr>
          <a:xfrm>
            <a:off x="1717741" y="4376563"/>
            <a:ext cx="2962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l-PL" sz="4800" b="1" dirty="0">
                <a:latin typeface="Century725 Cn BT" panose="02040506070705020204" pitchFamily="18" charset="0"/>
              </a:rPr>
              <a:t>ATRAKCJE:</a:t>
            </a:r>
            <a:endParaRPr lang="pl-PL" b="1" dirty="0">
              <a:latin typeface="Century725 Cn BT" panose="020405060707050202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7F8A2DB-0081-BFB3-7CC5-9BC97FC66181}"/>
              </a:ext>
            </a:extLst>
          </p:cNvPr>
          <p:cNvSpPr txBox="1"/>
          <p:nvPr/>
        </p:nvSpPr>
        <p:spPr>
          <a:xfrm>
            <a:off x="827774" y="5405259"/>
            <a:ext cx="520245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Centrum Nauki Experyment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Okręt Muzeum „Błyskawica”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Statek Muzeum „Dar Pomorza”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Century725 Cn BT" panose="02040506070705020204" pitchFamily="18" charset="0"/>
              </a:rPr>
              <a:t>Akwarium Gdyńskie MIR</a:t>
            </a:r>
          </a:p>
        </p:txBody>
      </p:sp>
      <p:pic>
        <p:nvPicPr>
          <p:cNvPr id="6146" name="Picture 2" descr="15 Best Things to Do in Gdynia (Poland) - The Crazy Tourist">
            <a:extLst>
              <a:ext uri="{FF2B5EF4-FFF2-40B4-BE49-F238E27FC236}">
                <a16:creationId xmlns:a16="http://schemas.microsoft.com/office/drawing/2014/main" id="{4983EDD9-A9FF-961B-3961-3BC28B1A8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84" y="9507974"/>
            <a:ext cx="3429001" cy="2290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Jurisup - Colloques - 13èmes journées nationales du réseau JuriSup">
            <a:extLst>
              <a:ext uri="{FF2B5EF4-FFF2-40B4-BE49-F238E27FC236}">
                <a16:creationId xmlns:a16="http://schemas.microsoft.com/office/drawing/2014/main" id="{35C8A673-A5AD-4943-2A17-59286815D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54" y="8140925"/>
            <a:ext cx="3543295" cy="2539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C473199-E61D-4AE3-4462-EBCFC9D7DAA7}"/>
              </a:ext>
            </a:extLst>
          </p:cNvPr>
          <p:cNvSpPr txBox="1"/>
          <p:nvPr/>
        </p:nvSpPr>
        <p:spPr>
          <a:xfrm>
            <a:off x="2448232" y="1749785"/>
            <a:ext cx="223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6.08.2023 (niedziela)</a:t>
            </a:r>
          </a:p>
        </p:txBody>
      </p:sp>
    </p:spTree>
    <p:extLst>
      <p:ext uri="{BB962C8B-B14F-4D97-AF65-F5344CB8AC3E}">
        <p14:creationId xmlns:p14="http://schemas.microsoft.com/office/powerpoint/2010/main" val="3108492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F9D1F7-2E94-6CCB-E72C-6C0E0B9D7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86" y="139851"/>
            <a:ext cx="6680929" cy="1268362"/>
          </a:xfrm>
        </p:spPr>
        <p:txBody>
          <a:bodyPr>
            <a:noAutofit/>
          </a:bodyPr>
          <a:lstStyle/>
          <a:p>
            <a:r>
              <a:rPr lang="pl-PL" sz="6000" b="1" dirty="0">
                <a:solidFill>
                  <a:schemeClr val="accent1"/>
                </a:solidFill>
                <a:latin typeface="Century725 Cn BT" panose="02040506070705020204" pitchFamily="18" charset="0"/>
              </a:rPr>
              <a:t>KRYNICA MORSKA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1327ABC-61C0-239C-8438-6C43C832345C}"/>
              </a:ext>
            </a:extLst>
          </p:cNvPr>
          <p:cNvSpPr txBox="1"/>
          <p:nvPr/>
        </p:nvSpPr>
        <p:spPr>
          <a:xfrm>
            <a:off x="501445" y="2221556"/>
            <a:ext cx="5825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Wyjazd godz. 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6.00</a:t>
            </a:r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 – TOK, 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6.10</a:t>
            </a:r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 – OSiR . Przewidywany powrót ok. godz. 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20.30</a:t>
            </a:r>
          </a:p>
          <a:p>
            <a:pPr algn="just"/>
            <a:r>
              <a:rPr lang="pl-PL" b="0" i="0" dirty="0">
                <a:solidFill>
                  <a:srgbClr val="212529"/>
                </a:solidFill>
                <a:effectLst/>
                <a:latin typeface="Raleway" pitchFamily="2" charset="-18"/>
              </a:rPr>
              <a:t>Wyjazd do Tucholi – godz. </a:t>
            </a:r>
            <a:r>
              <a:rPr lang="pl-PL" sz="2000" b="1" i="0" dirty="0">
                <a:solidFill>
                  <a:srgbClr val="212529"/>
                </a:solidFill>
                <a:effectLst/>
                <a:latin typeface="Raleway" pitchFamily="2" charset="-18"/>
              </a:rPr>
              <a:t>17.00</a:t>
            </a:r>
            <a:endParaRPr lang="pl-PL" b="0" i="0" dirty="0">
              <a:solidFill>
                <a:srgbClr val="212529"/>
              </a:solidFill>
              <a:effectLst/>
              <a:latin typeface="Raleway" pitchFamily="2" charset="-18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85C1D52-A193-587A-81C5-9D55B3D7EF57}"/>
              </a:ext>
            </a:extLst>
          </p:cNvPr>
          <p:cNvSpPr txBox="1"/>
          <p:nvPr/>
        </p:nvSpPr>
        <p:spPr>
          <a:xfrm>
            <a:off x="1717741" y="4376563"/>
            <a:ext cx="2962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l-PL" sz="4800" b="1" dirty="0">
                <a:latin typeface="Century725 Cn BT" panose="02040506070705020204" pitchFamily="18" charset="0"/>
              </a:rPr>
              <a:t>ATRAKCJE:</a:t>
            </a:r>
            <a:endParaRPr lang="pl-PL" b="1" dirty="0">
              <a:latin typeface="Century725 Cn BT" panose="020405060707050202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7F8A2DB-0081-BFB3-7CC5-9BC97FC66181}"/>
              </a:ext>
            </a:extLst>
          </p:cNvPr>
          <p:cNvSpPr txBox="1"/>
          <p:nvPr/>
        </p:nvSpPr>
        <p:spPr>
          <a:xfrm>
            <a:off x="501445" y="5408185"/>
            <a:ext cx="5378524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latin typeface="Century725 Cn BT" panose="02040506070705020204" pitchFamily="18" charset="0"/>
              </a:rPr>
              <a:t>Wielbłądzi Garb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latin typeface="Century725 Cn BT" panose="02040506070705020204" pitchFamily="18" charset="0"/>
              </a:rPr>
              <a:t>Muzeum Wolnego Czasu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0" i="0" dirty="0">
                <a:effectLst/>
                <a:latin typeface="Century725 Cn BT" panose="02040506070705020204" pitchFamily="18" charset="0"/>
              </a:rPr>
              <a:t>Park Krajobrazowy Mierzei Wiślanej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0" i="0" dirty="0">
                <a:effectLst/>
                <a:latin typeface="Century725 Cn BT" panose="02040506070705020204" pitchFamily="18" charset="0"/>
              </a:rPr>
              <a:t>Kościół Matki Bożej Gwiazdy Morza</a:t>
            </a:r>
            <a:r>
              <a:rPr lang="pl-PL" sz="3200" b="0" i="0" dirty="0">
                <a:effectLst/>
                <a:latin typeface="Century725 Cn BT" panose="02040506070705020204" pitchFamily="18" charset="0"/>
              </a:rPr>
              <a:t>.</a:t>
            </a:r>
            <a:endParaRPr lang="pl-PL" sz="3200" dirty="0">
              <a:latin typeface="Century725 Cn BT" panose="02040506070705020204" pitchFamily="18" charset="0"/>
            </a:endParaRPr>
          </a:p>
        </p:txBody>
      </p:sp>
      <p:pic>
        <p:nvPicPr>
          <p:cNvPr id="7170" name="Picture 2" descr="Port jachtowy w Krynicy Morskiej – forGeo – programy dla geotechniki">
            <a:extLst>
              <a:ext uri="{FF2B5EF4-FFF2-40B4-BE49-F238E27FC236}">
                <a16:creationId xmlns:a16="http://schemas.microsoft.com/office/drawing/2014/main" id="{C35AA15F-B709-93D6-A44C-9D9407A7B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57" y="7668906"/>
            <a:ext cx="3429001" cy="2571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Krynica Morska">
            <a:extLst>
              <a:ext uri="{FF2B5EF4-FFF2-40B4-BE49-F238E27FC236}">
                <a16:creationId xmlns:a16="http://schemas.microsoft.com/office/drawing/2014/main" id="{529D55D0-BB94-B190-C565-2A707925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407" y="9150404"/>
            <a:ext cx="3433240" cy="2571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CA100BD-F3C6-B345-DCA0-7BD126044508}"/>
              </a:ext>
            </a:extLst>
          </p:cNvPr>
          <p:cNvSpPr txBox="1"/>
          <p:nvPr/>
        </p:nvSpPr>
        <p:spPr>
          <a:xfrm>
            <a:off x="2218116" y="1456620"/>
            <a:ext cx="2737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       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12.08.2023 (sobota)</a:t>
            </a:r>
            <a:r>
              <a:rPr lang="pl-PL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25334291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</TotalTime>
  <Words>450</Words>
  <Application>Microsoft Office PowerPoint</Application>
  <PresentationFormat>Panoramiczny</PresentationFormat>
  <Paragraphs>90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Century725 Cn BT</vt:lpstr>
      <vt:lpstr>Raleway</vt:lpstr>
      <vt:lpstr>Motyw pakietu Office</vt:lpstr>
      <vt:lpstr>MIELNO  </vt:lpstr>
      <vt:lpstr>SOPOT</vt:lpstr>
      <vt:lpstr>KOŁOBRZEG</vt:lpstr>
      <vt:lpstr>WŁADYSŁAWOWO</vt:lpstr>
      <vt:lpstr>    GDAŃSK JARMARK DOMINIKAŃSKI 22.07.-13.08.2023r.</vt:lpstr>
      <vt:lpstr>USTKA</vt:lpstr>
      <vt:lpstr>ŁEBA</vt:lpstr>
      <vt:lpstr>GDYNIA </vt:lpstr>
      <vt:lpstr>KRYNICA MORSKA</vt:lpstr>
      <vt:lpstr>JAROSŁAWIEC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SOPOT</dc:title>
  <dc:creator>wybory</dc:creator>
  <cp:lastModifiedBy>Tucholski Kultury</cp:lastModifiedBy>
  <cp:revision>2</cp:revision>
  <dcterms:created xsi:type="dcterms:W3CDTF">2023-04-24T07:24:05Z</dcterms:created>
  <dcterms:modified xsi:type="dcterms:W3CDTF">2023-06-07T10:54:09Z</dcterms:modified>
</cp:coreProperties>
</file>